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Source Han Sans KR" panose="020B0600000101010101" charset="-127"/>
      <p:regular r:id="rId14"/>
    </p:embeddedFont>
    <p:embeddedFont>
      <p:font typeface="Source Han Sans KR Bold" panose="020B0600000101010101" charset="-127"/>
      <p:regular r:id="rId15"/>
    </p:embeddedFont>
    <p:embeddedFont>
      <p:font typeface="Source Han Sans KR Heavy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D4986-E275-45DB-B635-DF7E7A757E59}" type="datetimeFigureOut">
              <a:rPr lang="ko-KR" altLang="en-US" smtClean="0"/>
              <a:t>2025-10-07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69872-2DBE-4B83-AB8E-195043E00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96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69872-2DBE-4B83-AB8E-195043E00CE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39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939458"/>
            <a:ext cx="525523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spc="-60">
                <a:solidFill>
                  <a:srgbClr val="000000"/>
                </a:solidFill>
                <a:latin typeface="Source Han Sans KR"/>
                <a:ea typeface="Source Han Sans KR"/>
              </a:rPr>
              <a:t>202141093 도효빈 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538" y="2470022"/>
            <a:ext cx="14708141" cy="904265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1038225"/>
            <a:ext cx="10303002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3366FF"/>
                </a:solidFill>
                <a:latin typeface="Source Han Sans KR Bold"/>
                <a:ea typeface="Source Han Sans KR Bold"/>
              </a:rPr>
              <a:t>오픈 API</a:t>
            </a:r>
            <a:r>
              <a:rPr lang="en-US" sz="8799" spc="-263">
                <a:solidFill>
                  <a:srgbClr val="000000"/>
                </a:solidFill>
                <a:ea typeface="Source Han Sans KR Bold"/>
              </a:rPr>
              <a:t>를 이용한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371725"/>
            <a:ext cx="12620320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000000"/>
                </a:solidFill>
                <a:latin typeface="Source Han Sans KR Heavy"/>
                <a:ea typeface="Source Han Sans KR Heavy"/>
              </a:rPr>
              <a:t>2023 KBO MVP 후보 분석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3748" y="2543360"/>
            <a:ext cx="9983421" cy="6110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이 프로젝트를 통해 데이터 수집량 만큼이나 그 데이터를 효과적으로 시각화 하는 것이 중요하다는 것을 알게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데이터를 단순히 많이 모으는 것에서 더 나아가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그 데이터를 어떻게 효과적으로 분석하고 시각적으로 표현할 수 있는지가 중요한 포인트가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</a:p>
          <a:p>
            <a:pPr>
              <a:lnSpc>
                <a:spcPts val="4000"/>
              </a:lnSpc>
            </a:pPr>
            <a:endParaRPr lang="en-US" altLang="ko-KR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더 나아가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시각화는 데이터를 이해하는 것을 넘어서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그 정보를 다른 사람들에게 효과적으로 전달하는데 중요한 역할을 하여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복잡한 데이터 분석 결과를 그래프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차트 등 다양한 시각적 형태로 나타내면 전문가가 아닌 사람들도 쉽게 이해할 수 있게 된다는 것을 깨닫게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</a:p>
          <a:p>
            <a:pPr>
              <a:lnSpc>
                <a:spcPts val="4000"/>
              </a:lnSpc>
            </a:pP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GitHub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주소</a:t>
            </a: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 dirty="0">
                <a:solidFill>
                  <a:srgbClr val="000000"/>
                </a:solidFill>
                <a:latin typeface="Source Han Sans KR"/>
              </a:rPr>
              <a:t>https://github.com/dohb128/BigData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3"/>
              <a:stretch>
                <a:fillRect l="-95751" r="-95751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결론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004067" y="1654294"/>
            <a:ext cx="525523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 spc="-60">
                <a:solidFill>
                  <a:srgbClr val="000000"/>
                </a:solidFill>
                <a:latin typeface="Source Han Sans KR"/>
                <a:ea typeface="Source Han Sans KR"/>
              </a:rPr>
              <a:t>202141093 도효빈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538" y="2470022"/>
            <a:ext cx="14708141" cy="904265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1463794"/>
            <a:ext cx="10303002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000000"/>
                </a:solidFill>
                <a:latin typeface="Source Han Sans KR Heavy"/>
                <a:ea typeface="Source Han Sans KR Heavy"/>
              </a:rPr>
              <a:t>감사합니다!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4811360" y="1028700"/>
          <a:ext cx="13476640" cy="7856705"/>
        </p:xfrm>
        <a:graphic>
          <a:graphicData uri="http://schemas.openxmlformats.org/drawingml/2006/table">
            <a:tbl>
              <a:tblPr/>
              <a:tblGrid>
                <a:gridCol w="13476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7736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1.주제 선정 이유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75937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2.데이터 수집 방법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3.예상 결과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4.분석 및 시각화 결과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5. 결론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153748" y="892310"/>
            <a:ext cx="2510578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175">
                <a:solidFill>
                  <a:srgbClr val="000000"/>
                </a:solidFill>
                <a:ea typeface="Source Han Sans KR Heavy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r="-191685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153748" y="5948060"/>
            <a:ext cx="6072305" cy="4022902"/>
          </a:xfrm>
          <a:custGeom>
            <a:avLst/>
            <a:gdLst/>
            <a:ahLst/>
            <a:cxnLst/>
            <a:rect l="l" t="t" r="r" b="b"/>
            <a:pathLst>
              <a:path w="6072305" h="4022902">
                <a:moveTo>
                  <a:pt x="0" y="0"/>
                </a:moveTo>
                <a:lnTo>
                  <a:pt x="6072305" y="0"/>
                </a:lnTo>
                <a:lnTo>
                  <a:pt x="6072305" y="4022902"/>
                </a:lnTo>
                <a:lnTo>
                  <a:pt x="0" y="402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153748" y="2448110"/>
            <a:ext cx="9983421" cy="3070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2023년 KBO 리그의 인기가 급상승하게 되었다.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이에 따라 여론의 언급도 잦아졌는데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MVP 후보로 오른 선수들이 2023시즌 동안 어느 정도의 언급이 있었는지,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해당 월에 가장 많은 언급을 당한 선수의 성적은 어땠는지 궁금하여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해당 주제로 데이터 분석 프로젝트를 진행하게 되었다.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Bold"/>
              </a:rPr>
              <a:t>주제 선정 이유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3748" y="2543360"/>
            <a:ext cx="9693519" cy="5130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오픈 API는 네이버 개발자 센터를 이용하였다.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이를 통해 발급받은 ID로 네이버 기사에서 ‘KBO MVP’와 MVP 후보로 오른 선수 16명의 이름이 언급된 기사들을 수집하여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수집 기간 동안의 선수 언급 양을 분석 및 시각화하였다.</a:t>
            </a:r>
            <a:r>
              <a:rPr lang="en-US" sz="2500" spc="-50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또한 selenium을 이용해  KBO 선수 기록을 크롤링 하여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수집 기간 동안의 투수/타자 순위 1위의 기록을 비교해 볼 것이다.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데이터 수집 기간 : 2023.03 ~ 2023.11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개발 환경 : Colab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4859" r="-148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데이터 수집 방법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44723" y="5900"/>
            <a:ext cx="10143277" cy="10281100"/>
            <a:chOff x="0" y="0"/>
            <a:chExt cx="1571459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459" cy="1592811"/>
            </a:xfrm>
            <a:custGeom>
              <a:avLst/>
              <a:gdLst/>
              <a:ahLst/>
              <a:cxnLst/>
              <a:rect l="l" t="t" r="r" b="b"/>
              <a:pathLst>
                <a:path w="1571459" h="1592811">
                  <a:moveTo>
                    <a:pt x="0" y="0"/>
                  </a:moveTo>
                  <a:lnTo>
                    <a:pt x="1571459" y="0"/>
                  </a:lnTo>
                  <a:lnTo>
                    <a:pt x="1571459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659" r="-16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2543360"/>
            <a:ext cx="7116023" cy="3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player_names 리스트에 MVP 후보로 오른 16명의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선수 이름을 저장한다.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for 문을 통해 선수 이름과 ‘KBO MVP’를 조합하여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23년 3월부터 11월까지의 네이버 기사들을 수집한다.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파일 처리 시스템을 이용하여 수집된 결과를 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‘KBO_MVP_후보_naver_news.json’파일로 저장한다.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6990975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latin typeface="Source Han Sans KR Heavy"/>
                <a:ea typeface="Source Han Sans KR Heavy"/>
              </a:rPr>
              <a:t>네이버 오픈 API 연결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38749" y="2825885"/>
            <a:ext cx="9349251" cy="7461115"/>
            <a:chOff x="0" y="0"/>
            <a:chExt cx="2109812" cy="1683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09812" cy="1683723"/>
            </a:xfrm>
            <a:custGeom>
              <a:avLst/>
              <a:gdLst/>
              <a:ahLst/>
              <a:cxnLst/>
              <a:rect l="l" t="t" r="r" b="b"/>
              <a:pathLst>
                <a:path w="2109812" h="1683723">
                  <a:moveTo>
                    <a:pt x="0" y="0"/>
                  </a:moveTo>
                  <a:lnTo>
                    <a:pt x="2109812" y="0"/>
                  </a:lnTo>
                  <a:lnTo>
                    <a:pt x="2109812" y="1683723"/>
                  </a:lnTo>
                  <a:lnTo>
                    <a:pt x="0" y="1683723"/>
                  </a:lnTo>
                  <a:close/>
                </a:path>
              </a:pathLst>
            </a:custGeom>
            <a:blipFill>
              <a:blip r:embed="rId2"/>
              <a:stretch>
                <a:fillRect t="-1926" r="-6149" b="-1926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2740160"/>
            <a:ext cx="7830500" cy="3492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저장한 json 파일을 읽어온 후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선수별로 월 별 기사 카운트를 저장하는 딕셔너리를 생성한다.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기사 발행일로 월을 추출하고 기사 제목에 선수 이름이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포함되어 있다면 카운트를 추가한다.</a:t>
            </a:r>
            <a:r>
              <a:rPr lang="en-US" sz="2500" spc="-50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생성된 결과를 player_mentions.json 파일로 저장한다.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843387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월별 선수 언급 카운트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3583" y="2629085"/>
            <a:ext cx="9044417" cy="7657915"/>
            <a:chOff x="0" y="0"/>
            <a:chExt cx="1881197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1198" cy="1592811"/>
            </a:xfrm>
            <a:custGeom>
              <a:avLst/>
              <a:gdLst/>
              <a:ahLst/>
              <a:cxnLst/>
              <a:rect l="l" t="t" r="r" b="b"/>
              <a:pathLst>
                <a:path w="1881198" h="1592811">
                  <a:moveTo>
                    <a:pt x="0" y="0"/>
                  </a:moveTo>
                  <a:lnTo>
                    <a:pt x="1881198" y="0"/>
                  </a:lnTo>
                  <a:lnTo>
                    <a:pt x="1881198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884" r="-884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153748" y="2543360"/>
            <a:ext cx="7990252" cy="248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한글 깨짐을 방지하기 위해 한글 폰트를 설정해 준 후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저장된 json 파일을 읽는다.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월별 기사 언급 횟수를 리스트로 변환하여 그래프를 그린다.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데이터 과학 기초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19488" r="-46724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153748" y="2448110"/>
            <a:ext cx="10608042" cy="1812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전반기인 3월에서 7월보다는 후반기인 8월에서 11월의 기사가 더 많을 것이다.</a:t>
            </a:r>
          </a:p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투수/타자 순위에서 상위권을 차지하고 있는 선수들의 많이 언급 될 것이다.</a:t>
            </a:r>
          </a:p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월 별 언급 횟수가 가장 많은 선수의 기록이 가장 좋을 것이다.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예상 결과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37575" y="3770931"/>
            <a:ext cx="9921725" cy="5487369"/>
          </a:xfrm>
          <a:custGeom>
            <a:avLst/>
            <a:gdLst/>
            <a:ahLst/>
            <a:cxnLst/>
            <a:rect l="l" t="t" r="r" b="b"/>
            <a:pathLst>
              <a:path w="9921725" h="5487369">
                <a:moveTo>
                  <a:pt x="0" y="0"/>
                </a:moveTo>
                <a:lnTo>
                  <a:pt x="9921725" y="0"/>
                </a:lnTo>
                <a:lnTo>
                  <a:pt x="9921725" y="5487369"/>
                </a:lnTo>
                <a:lnTo>
                  <a:pt x="0" y="54873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5260976"/>
            <a:ext cx="6018218" cy="3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그래프 결과를 보면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예상한 것과 동일하게 전반기인 3월부터 7월까지는 언급량이 적은 것을 확인할 수 있다.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또한 현재 투수 랭킹 1위인 페디와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타자 랭킹 1위인 노시환의 언급량이 많음을 확인할 수 있다.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53748" y="882785"/>
            <a:ext cx="6183828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분석 및 시각화 결과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468</Words>
  <Application>Microsoft Office PowerPoint</Application>
  <PresentationFormat>사용자 지정</PresentationFormat>
  <Paragraphs>67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Source Han Sans KR Heavy</vt:lpstr>
      <vt:lpstr>맑은 고딕</vt:lpstr>
      <vt:lpstr>Source Han Sans KR</vt:lpstr>
      <vt:lpstr>Calibri</vt:lpstr>
      <vt:lpstr>Source Han Sans KR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파란색의 그래프 차트를 활용한 데이터 시각화 보고서</dc:title>
  <cp:lastModifiedBy>효빈 도</cp:lastModifiedBy>
  <cp:revision>3</cp:revision>
  <dcterms:created xsi:type="dcterms:W3CDTF">2006-08-16T00:00:00Z</dcterms:created>
  <dcterms:modified xsi:type="dcterms:W3CDTF">2025-10-07T07:32:21Z</dcterms:modified>
  <dc:identifier>DAF1mqhdNdc</dc:identifier>
</cp:coreProperties>
</file>

<file path=docProps/thumbnail.jpeg>
</file>